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A2D18-435C-C04C-867D-85400D28B58C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11EBB-5D18-9245-BD76-BB7D57761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11EBB-5D18-9245-BD76-BB7D57761C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2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BA7A-7011-EDBE-A9E9-4485ABA72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1E574-5B74-5C08-671C-C2D9915C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C971A-5925-D15A-2C4F-55424BFB0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B9E7-3F29-11D0-5E20-124E6757C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5D79E-8D11-DA6B-BB27-59196997F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28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0B72-3003-7B0C-B89D-F09DF306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2CFAE9-47F4-5A39-1D9B-29D2D84A1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1D00E-A2FB-7B3D-0E69-0FE5F1B0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3C1B5-3777-5095-6BB7-92C9223D2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0149B-A9BF-BC10-69AA-D37F8129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3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94159E-4897-9DA4-BE61-CA8A3EB8A2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4561A-47AD-C89D-0D8F-CDE02A2B6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C67A6-1812-B595-9EA2-3C5399AC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A3E69-0DE4-4FF7-D502-7CA4F9303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A583A-D40A-E34F-3422-CE4350D19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2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0E524-7EFC-205E-042E-9FEABABC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9FFAF-8D25-A48B-EA25-649E30E65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F2289-574F-1822-2409-4259D55AC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B4A08-ECB9-AAC7-986D-07F36C3C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8B970-F60D-29D8-BB6F-C11D5355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9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85EB-8C92-49D4-1E3D-69B3AC1F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57563-66FD-3089-744D-7D6021C7A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6671D-80DF-0680-BA69-5CCCDB193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EF095-922B-7BC4-51AC-819A99F8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6EA86-8870-1843-D500-5AB0D70A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9812-5435-5AFB-6AE8-8FB9687BA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C4BC0-F271-927D-169A-6DFF6D4B4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1E2A-363D-BC1F-F644-EAD8C9CE4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A945A-DE71-BAD0-8FC9-AABD9A664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36EF5-8C86-5BA1-A103-1008402D0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AADD5-763B-7239-09AC-1736958E6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6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9E67-E313-C89C-1ACA-9AA4FA7F4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62A42-D412-F483-3033-C84FD4556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19351-A621-1538-59B3-0EC333187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FFB1F-2EE0-BE4A-AED0-CBFA0590B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EF9F07-B7BD-2C10-3AA7-07FD70EF4A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5F881-80B3-9BB9-CCD9-B6E88433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0EAEE-39C5-8F84-54EE-04584323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CD0EE8-81C5-2D78-8E91-95A0731F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1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B571A-88A0-440A-9097-2B833DB45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DD7A4-6CCF-AAF8-028B-761E5F89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52F5A-0F08-335D-7F15-42C1B082E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30FC-6C43-1A0C-8CAB-6DF94DEE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3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D4973-E87F-C86C-4D18-5BBF3012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0E6EF-0207-D6D7-2674-5F0C35D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8EE39-C1F4-C63C-2E85-BB4176B5A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0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97A7-A136-02FF-A4EE-088BFA298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225A6-D371-F7F5-FD0F-5604614DA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FE08A-B3B9-6337-3B95-7A7E786D8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691BE-DB32-6D91-BBDD-1DBE17217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A0A67-6B8D-D673-8C8F-EA0D6D9F2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DDBFE-3E58-CEE6-5788-1E5AB13D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48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5EDBE-43AF-79A5-EFA8-4FB30A24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D88B60-8894-06FA-4B25-1F809EBDC7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41A79-8FF9-7F2C-9EDF-57BDD786F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E6686-AD25-F07C-6565-094898D5F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17128-27FE-54FB-47D2-0DCD1A846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F9CEB-6E79-4CCC-67A9-11F7A853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1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32B76-2043-A3DF-B430-EC5702CB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99464-5655-4CF8-3F37-A650391DB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7813A-4EA1-5F11-0764-1ACBF0E10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2D0B8-18CC-3E33-50CE-252DD0543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31B4-B7D1-61B5-9790-F00684BF2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image" Target="../media/image9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mp3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mp3"/><Relationship Id="rId5" Type="http://schemas.microsoft.com/office/2007/relationships/media" Target="../media/media3.wav"/><Relationship Id="rId15" Type="http://schemas.microsoft.com/office/2007/relationships/media" Target="../media/media8.wav"/><Relationship Id="rId10" Type="http://schemas.openxmlformats.org/officeDocument/2006/relationships/audio" Target="../media/media5.mp3"/><Relationship Id="rId19" Type="http://schemas.openxmlformats.org/officeDocument/2006/relationships/image" Target="../media/image10.png"/><Relationship Id="rId4" Type="http://schemas.openxmlformats.org/officeDocument/2006/relationships/audio" Target="../media/media2.wav"/><Relationship Id="rId9" Type="http://schemas.microsoft.com/office/2007/relationships/media" Target="../media/media5.mp3"/><Relationship Id="rId14" Type="http://schemas.openxmlformats.org/officeDocument/2006/relationships/audio" Target="../media/media7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C2CB-52F2-1B5B-9A8D-03B3FCF8C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2FD8A-C21B-536A-E273-FEF3CDA49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, timeline&#10;&#10;Description automatically generated">
            <a:extLst>
              <a:ext uri="{FF2B5EF4-FFF2-40B4-BE49-F238E27FC236}">
                <a16:creationId xmlns:a16="http://schemas.microsoft.com/office/drawing/2014/main" id="{907B0F55-C6AE-8286-BD8F-3F7A3721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7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4A42775-EA8F-CCFC-4177-650463B74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77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AFDE67C-D383-BCED-00DA-EF8F8219A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53115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5DA6AC0E-1B02-C72B-02D4-838080794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20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987C684-0A14-C10C-F18C-CBBCA3B34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75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6242698-B65C-A91C-FEBC-67178536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6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E232977-4BC1-3175-514B-871D9A7D9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01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7A3642-1CD3-F228-08FC-08385CC9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82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CBEDED7-30EF-8161-F722-5CEDF735E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4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E2D03FDE-88BA-AA28-8E4B-4FA0A074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3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B3D877E-9561-B430-AC4D-D73F096C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29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3569FA2-CAA5-943D-A4DB-D921D5E04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42862"/>
            <a:ext cx="12039600" cy="6772275"/>
          </a:xfrm>
        </p:spPr>
      </p:pic>
    </p:spTree>
    <p:extLst>
      <p:ext uri="{BB962C8B-B14F-4D97-AF65-F5344CB8AC3E}">
        <p14:creationId xmlns:p14="http://schemas.microsoft.com/office/powerpoint/2010/main" val="3541197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6DEF58C2-A84A-0BD4-FF88-B51A4DB3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77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ED918A2-C33E-30A3-54B9-2925BD4DC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29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C62142E-40BC-E9B8-E72E-31E93DB00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48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868B255-7C36-4322-E79D-9D614D477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64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D295D289-53EC-4479-9905-74BB1B37D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02204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00DE226-555A-125B-95ED-43513BF1D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21805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9889-3D09-765A-DB50-D3974EF7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7C480BD-8C3C-EC3C-4A0B-2C7967779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324"/>
          <a:stretch/>
        </p:blipFill>
        <p:spPr>
          <a:xfrm>
            <a:off x="0" y="0"/>
            <a:ext cx="12192000" cy="6492875"/>
          </a:xfrm>
        </p:spPr>
      </p:pic>
    </p:spTree>
    <p:extLst>
      <p:ext uri="{BB962C8B-B14F-4D97-AF65-F5344CB8AC3E}">
        <p14:creationId xmlns:p14="http://schemas.microsoft.com/office/powerpoint/2010/main" val="1125193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93B511-31C5-2C4C-2B40-7342E7B80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76573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E9C7B4-EEB0-240F-660D-005DBF874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668334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, timeline&#10;&#10;Description automatically generated">
            <a:extLst>
              <a:ext uri="{FF2B5EF4-FFF2-40B4-BE49-F238E27FC236}">
                <a16:creationId xmlns:a16="http://schemas.microsoft.com/office/drawing/2014/main" id="{5F865300-38CB-533C-8816-2C06A5015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1822" y="0"/>
            <a:ext cx="12253821" cy="6892774"/>
          </a:xfrm>
        </p:spPr>
      </p:pic>
    </p:spTree>
    <p:extLst>
      <p:ext uri="{BB962C8B-B14F-4D97-AF65-F5344CB8AC3E}">
        <p14:creationId xmlns:p14="http://schemas.microsoft.com/office/powerpoint/2010/main" val="1850716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CB4C9C7-EE57-8A6D-A1C7-548CA47DC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5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0694A7A7-59AA-3DED-FDF5-C2501123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3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DC357A7-19A6-3DB7-7BC1-DD267B02A83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110">
            <a:hlinkClick r:id="" action="ppaction://media"/>
            <a:extLst>
              <a:ext uri="{FF2B5EF4-FFF2-40B4-BE49-F238E27FC236}">
                <a16:creationId xmlns:a16="http://schemas.microsoft.com/office/drawing/2014/main" id="{E8E4BC7C-6460-814B-8E7B-DA8A99045F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191339" y="2616200"/>
            <a:ext cx="812800" cy="812800"/>
          </a:xfrm>
          <a:prstGeom prst="rect">
            <a:avLst/>
          </a:prstGeom>
        </p:spPr>
      </p:pic>
      <p:pic>
        <p:nvPicPr>
          <p:cNvPr id="3" name="502">
            <a:hlinkClick r:id="" action="ppaction://media"/>
            <a:extLst>
              <a:ext uri="{FF2B5EF4-FFF2-40B4-BE49-F238E27FC236}">
                <a16:creationId xmlns:a16="http://schemas.microsoft.com/office/drawing/2014/main" id="{2CD62174-4FE9-B7B1-BE71-E45948D6F0D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513298" y="2616200"/>
            <a:ext cx="812800" cy="812800"/>
          </a:xfrm>
          <a:prstGeom prst="rect">
            <a:avLst/>
          </a:prstGeom>
        </p:spPr>
      </p:pic>
      <p:pic>
        <p:nvPicPr>
          <p:cNvPr id="4" name="stimC">
            <a:hlinkClick r:id="" action="ppaction://media"/>
            <a:extLst>
              <a:ext uri="{FF2B5EF4-FFF2-40B4-BE49-F238E27FC236}">
                <a16:creationId xmlns:a16="http://schemas.microsoft.com/office/drawing/2014/main" id="{A8C3A60B-FA9E-DE29-B197-04C1332316E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191339" y="1236074"/>
            <a:ext cx="812800" cy="812800"/>
          </a:xfrm>
          <a:prstGeom prst="rect">
            <a:avLst/>
          </a:prstGeom>
        </p:spPr>
      </p:pic>
      <p:pic>
        <p:nvPicPr>
          <p:cNvPr id="6" name="stimD">
            <a:hlinkClick r:id="" action="ppaction://media"/>
            <a:extLst>
              <a:ext uri="{FF2B5EF4-FFF2-40B4-BE49-F238E27FC236}">
                <a16:creationId xmlns:a16="http://schemas.microsoft.com/office/drawing/2014/main" id="{60E6967D-FFA6-26D0-0C4B-A7D9AB87BC7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513298" y="1236074"/>
            <a:ext cx="812800" cy="812800"/>
          </a:xfrm>
          <a:prstGeom prst="rect">
            <a:avLst/>
          </a:prstGeom>
        </p:spPr>
      </p:pic>
      <p:pic>
        <p:nvPicPr>
          <p:cNvPr id="7" name="scale_01_normalized">
            <a:hlinkClick r:id="" action="ppaction://media"/>
            <a:extLst>
              <a:ext uri="{FF2B5EF4-FFF2-40B4-BE49-F238E27FC236}">
                <a16:creationId xmlns:a16="http://schemas.microsoft.com/office/drawing/2014/main" id="{BCC22B6E-5587-652D-DE69-9155A898E64C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039849" y="2859391"/>
            <a:ext cx="812800" cy="812800"/>
          </a:xfrm>
          <a:prstGeom prst="rect">
            <a:avLst/>
          </a:prstGeom>
        </p:spPr>
      </p:pic>
      <p:pic>
        <p:nvPicPr>
          <p:cNvPr id="8" name="scale_02_normalized">
            <a:hlinkClick r:id="" action="ppaction://media"/>
            <a:extLst>
              <a:ext uri="{FF2B5EF4-FFF2-40B4-BE49-F238E27FC236}">
                <a16:creationId xmlns:a16="http://schemas.microsoft.com/office/drawing/2014/main" id="{034B68F1-FACC-DC9C-47EE-1EB29C3E8A80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115924" y="2859391"/>
            <a:ext cx="812800" cy="812800"/>
          </a:xfrm>
          <a:prstGeom prst="rect">
            <a:avLst/>
          </a:prstGeom>
        </p:spPr>
      </p:pic>
      <p:pic>
        <p:nvPicPr>
          <p:cNvPr id="9" name="ACL_B0_v2">
            <a:hlinkClick r:id="" action="ppaction://media"/>
            <a:extLst>
              <a:ext uri="{FF2B5EF4-FFF2-40B4-BE49-F238E27FC236}">
                <a16:creationId xmlns:a16="http://schemas.microsoft.com/office/drawing/2014/main" id="{E11DA1FD-9481-5652-BBDD-34569E19E6F5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039849" y="4588624"/>
            <a:ext cx="812800" cy="812800"/>
          </a:xfrm>
          <a:prstGeom prst="rect">
            <a:avLst/>
          </a:prstGeom>
        </p:spPr>
      </p:pic>
      <p:pic>
        <p:nvPicPr>
          <p:cNvPr id="10" name="HTH_B-10_v2">
            <a:hlinkClick r:id="" action="ppaction://media"/>
            <a:extLst>
              <a:ext uri="{FF2B5EF4-FFF2-40B4-BE49-F238E27FC236}">
                <a16:creationId xmlns:a16="http://schemas.microsoft.com/office/drawing/2014/main" id="{09E49E73-AA13-B5DE-54E7-3C7D3ECEC069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115924" y="44522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9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52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14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420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84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</Words>
  <Application>Microsoft Macintosh PowerPoint</Application>
  <PresentationFormat>Widescreen</PresentationFormat>
  <Paragraphs>1</Paragraphs>
  <Slides>25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Kathios</dc:creator>
  <cp:lastModifiedBy>Microsoft Office User</cp:lastModifiedBy>
  <cp:revision>2</cp:revision>
  <dcterms:created xsi:type="dcterms:W3CDTF">2022-11-04T14:10:23Z</dcterms:created>
  <dcterms:modified xsi:type="dcterms:W3CDTF">2022-11-04T15:59:10Z</dcterms:modified>
</cp:coreProperties>
</file>